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293" r:id="rId6"/>
    <p:sldId id="286" r:id="rId7"/>
    <p:sldId id="288" r:id="rId8"/>
    <p:sldId id="289" r:id="rId9"/>
    <p:sldId id="290" r:id="rId10"/>
    <p:sldId id="291" r:id="rId11"/>
    <p:sldId id="295" r:id="rId12"/>
    <p:sldId id="296" r:id="rId13"/>
    <p:sldId id="29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5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18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13F13F0F-9A69-CC83-6E6A-A7EA52390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796"/>
          <a:stretch/>
        </p:blipFill>
        <p:spPr>
          <a:xfrm>
            <a:off x="3655770" y="753638"/>
            <a:ext cx="4826077" cy="2817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43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LDH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10 fish acclimated to 8ºC and another sample of 10 fish acclimated to 26ºC and measure LDH activity in each sample.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LDH activity between acclimation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5964-4F8C-F377-6321-0174FBFF3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111D-C006-272F-291D-FC0FDEFB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F6D0-7EAF-9C2A-B80C-7FA725FB5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523546" y="1690689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96" y="1705137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457125" y="3895384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457161" y="3918456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2062547" y="3913413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430413" y="1705137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679797" y="3913413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653049" y="1705137"/>
            <a:ext cx="1944502" cy="22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67" y="1316421"/>
            <a:ext cx="8229599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study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457</Words>
  <Application>Microsoft Macintosh PowerPoint</Application>
  <PresentationFormat>On-screen Show (4:3)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31</cp:revision>
  <dcterms:created xsi:type="dcterms:W3CDTF">2022-06-05T22:41:34Z</dcterms:created>
  <dcterms:modified xsi:type="dcterms:W3CDTF">2022-06-11T01:57:52Z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